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23"/>
  </p:notesMasterIdLst>
  <p:sldIdLst>
    <p:sldId id="279" r:id="rId2"/>
    <p:sldId id="278" r:id="rId3"/>
    <p:sldId id="276" r:id="rId4"/>
    <p:sldId id="27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8" r:id="rId16"/>
    <p:sldId id="269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1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8" autoAdjust="0"/>
    <p:restoredTop sz="94660"/>
  </p:normalViewPr>
  <p:slideViewPr>
    <p:cSldViewPr>
      <p:cViewPr varScale="1">
        <p:scale>
          <a:sx n="68" d="100"/>
          <a:sy n="68" d="100"/>
        </p:scale>
        <p:origin x="151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0T15:39:14.377" idx="1">
    <p:pos x="5760" y="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233F48-0EE4-4ACA-9899-B5FC10EEC8D3}" type="doc">
      <dgm:prSet loTypeId="urn:microsoft.com/office/officeart/2005/8/layout/hProcess3" loCatId="process" qsTypeId="urn:microsoft.com/office/officeart/2005/8/quickstyle/3d3" qsCatId="3D" csTypeId="urn:microsoft.com/office/officeart/2005/8/colors/accent6_3" csCatId="accent6" phldr="1"/>
      <dgm:spPr/>
      <dgm:t>
        <a:bodyPr/>
        <a:lstStyle/>
        <a:p>
          <a:endParaRPr lang="es-AR"/>
        </a:p>
      </dgm:t>
    </dgm:pt>
    <dgm:pt modelId="{26E2CDEA-7EA9-40C6-B968-6314846C38CB}" type="pres">
      <dgm:prSet presAssocID="{1F233F48-0EE4-4ACA-9899-B5FC10EEC8D3}" presName="Name0" presStyleCnt="0">
        <dgm:presLayoutVars>
          <dgm:dir/>
          <dgm:animLvl val="lvl"/>
          <dgm:resizeHandles val="exact"/>
        </dgm:presLayoutVars>
      </dgm:prSet>
      <dgm:spPr/>
    </dgm:pt>
    <dgm:pt modelId="{48A23632-5693-48B7-8176-52D6203FD9CA}" type="pres">
      <dgm:prSet presAssocID="{1F233F48-0EE4-4ACA-9899-B5FC10EEC8D3}" presName="dummy" presStyleCnt="0"/>
      <dgm:spPr/>
    </dgm:pt>
    <dgm:pt modelId="{A08F8731-43EE-4C4A-A314-D73571A02A36}" type="pres">
      <dgm:prSet presAssocID="{1F233F48-0EE4-4ACA-9899-B5FC10EEC8D3}" presName="linH" presStyleCnt="0"/>
      <dgm:spPr/>
    </dgm:pt>
    <dgm:pt modelId="{EEDDCA4B-78B9-48E4-B809-DA49D69D33EC}" type="pres">
      <dgm:prSet presAssocID="{1F233F48-0EE4-4ACA-9899-B5FC10EEC8D3}" presName="padding1" presStyleCnt="0"/>
      <dgm:spPr/>
    </dgm:pt>
    <dgm:pt modelId="{78C5066F-521A-4613-B8AD-6F5265876B0C}" type="pres">
      <dgm:prSet presAssocID="{1F233F48-0EE4-4ACA-9899-B5FC10EEC8D3}" presName="padding2" presStyleCnt="0"/>
      <dgm:spPr/>
    </dgm:pt>
    <dgm:pt modelId="{D5DD8B09-943B-4771-AC3B-89BDEECBF86C}" type="pres">
      <dgm:prSet presAssocID="{1F233F48-0EE4-4ACA-9899-B5FC10EEC8D3}" presName="negArrow" presStyleCnt="0"/>
      <dgm:spPr/>
    </dgm:pt>
    <dgm:pt modelId="{03EB42D6-774C-4603-A5A9-914A9C2550D9}" type="pres">
      <dgm:prSet presAssocID="{1F233F48-0EE4-4ACA-9899-B5FC10EEC8D3}" presName="backgroundArrow" presStyleLbl="node1" presStyleIdx="0" presStyleCnt="1" custLinFactNeighborY="-20556"/>
      <dgm:spPr>
        <a:solidFill>
          <a:schemeClr val="accent6">
            <a:shade val="80000"/>
            <a:hueOff val="0"/>
            <a:satOff val="0"/>
            <a:lumOff val="0"/>
            <a:alpha val="82000"/>
          </a:schemeClr>
        </a:solidFill>
        <a:effectLst>
          <a:outerShdw blurRad="190500" dist="228600" dir="2700000" sy="90000" rotWithShape="0">
            <a:schemeClr val="accent6">
              <a:lumMod val="75000"/>
              <a:alpha val="25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 prst="softRound"/>
          <a:bevelB w="165100" h="254000"/>
        </a:sp3d>
      </dgm:spPr>
    </dgm:pt>
  </dgm:ptLst>
  <dgm:cxnLst>
    <dgm:cxn modelId="{5C090EC0-5C78-43E5-A5AD-A1059E08D07B}" type="presOf" srcId="{1F233F48-0EE4-4ACA-9899-B5FC10EEC8D3}" destId="{26E2CDEA-7EA9-40C6-B968-6314846C38CB}" srcOrd="0" destOrd="0" presId="urn:microsoft.com/office/officeart/2005/8/layout/hProcess3"/>
    <dgm:cxn modelId="{1FD6E2C0-20FD-4875-A7F4-524F3819186B}" type="presParOf" srcId="{26E2CDEA-7EA9-40C6-B968-6314846C38CB}" destId="{48A23632-5693-48B7-8176-52D6203FD9CA}" srcOrd="0" destOrd="0" presId="urn:microsoft.com/office/officeart/2005/8/layout/hProcess3"/>
    <dgm:cxn modelId="{771E0A8B-30A5-4783-B2F4-DA054B055050}" type="presParOf" srcId="{26E2CDEA-7EA9-40C6-B968-6314846C38CB}" destId="{A08F8731-43EE-4C4A-A314-D73571A02A36}" srcOrd="1" destOrd="0" presId="urn:microsoft.com/office/officeart/2005/8/layout/hProcess3"/>
    <dgm:cxn modelId="{C8F641FD-6579-479B-A252-3F1582B2E37B}" type="presParOf" srcId="{A08F8731-43EE-4C4A-A314-D73571A02A36}" destId="{EEDDCA4B-78B9-48E4-B809-DA49D69D33EC}" srcOrd="0" destOrd="0" presId="urn:microsoft.com/office/officeart/2005/8/layout/hProcess3"/>
    <dgm:cxn modelId="{E0829C58-E431-46C3-85EF-8A6CB8440D32}" type="presParOf" srcId="{A08F8731-43EE-4C4A-A314-D73571A02A36}" destId="{78C5066F-521A-4613-B8AD-6F5265876B0C}" srcOrd="1" destOrd="0" presId="urn:microsoft.com/office/officeart/2005/8/layout/hProcess3"/>
    <dgm:cxn modelId="{EB0FC2AC-D645-40D8-92CB-ACC0E7C8B232}" type="presParOf" srcId="{A08F8731-43EE-4C4A-A314-D73571A02A36}" destId="{D5DD8B09-943B-4771-AC3B-89BDEECBF86C}" srcOrd="2" destOrd="0" presId="urn:microsoft.com/office/officeart/2005/8/layout/hProcess3"/>
    <dgm:cxn modelId="{A127F7B1-A79D-4154-BB24-7972D3F79693}" type="presParOf" srcId="{A08F8731-43EE-4C4A-A314-D73571A02A36}" destId="{03EB42D6-774C-4603-A5A9-914A9C2550D9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B42D6-774C-4603-A5A9-914A9C2550D9}">
      <dsp:nvSpPr>
        <dsp:cNvPr id="0" name=""/>
        <dsp:cNvSpPr/>
      </dsp:nvSpPr>
      <dsp:spPr>
        <a:xfrm>
          <a:off x="0" y="0"/>
          <a:ext cx="1905000" cy="864000"/>
        </a:xfrm>
        <a:prstGeom prst="rightArrow">
          <a:avLst/>
        </a:prstGeom>
        <a:solidFill>
          <a:schemeClr val="accent6">
            <a:shade val="80000"/>
            <a:hueOff val="0"/>
            <a:satOff val="0"/>
            <a:lumOff val="0"/>
            <a:alpha val="82000"/>
          </a:schemeClr>
        </a:solidFill>
        <a:ln>
          <a:noFill/>
        </a:ln>
        <a:effectLst>
          <a:outerShdw blurRad="190500" dist="228600" dir="2700000" sy="90000" rotWithShape="0">
            <a:schemeClr val="accent6">
              <a:lumMod val="75000"/>
              <a:alpha val="25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 prst="softRound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9A623-884D-4CD4-8148-33F116E15E2A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F4DC6-39FB-4613-93DF-B9BCEF1DEAC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40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Presentación del equipo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4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negocio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0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 tipo de riesgo de proyecto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36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 tipo de riesgo de producto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Identificación del riesgo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1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 tipo de riesgo de negocio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4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 de análisis (etapas de la gestión de riesgo)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73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Evaluación de riesgo y desarrollo de respuesta frente al riego.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93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Planes de manejo de riesgo.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28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 de mitigación de riesgo.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17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Supervisión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4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Contextualización del tema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GESTION DE PROYECTO – PLANIFICACION – GESTION DE RIESGO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8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Cierre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7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 de riesgo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Definición de gestión de riesgo.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Objetivos de la gestión de riesgos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7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 de riesgo (conocidos y desconocidos)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9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Segunda clasificación de tipos de riesgo: de proyecto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5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producto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F4DC6-39FB-4613-93DF-B9BCEF1DEA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1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8182" y="802299"/>
            <a:ext cx="5536652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8182" y="3531205"/>
            <a:ext cx="553665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8181" y="329308"/>
            <a:ext cx="3004429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16514" y="798973"/>
            <a:ext cx="0" cy="254475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89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78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881269"/>
            <a:ext cx="1103027" cy="457759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5413" y="881269"/>
            <a:ext cx="5209173" cy="457759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918028" y="719273"/>
            <a:ext cx="1096806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7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64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1" y="1756130"/>
            <a:ext cx="5525081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2" y="3806196"/>
            <a:ext cx="5525081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2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3" y="804890"/>
            <a:ext cx="6479421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412" y="2013936"/>
            <a:ext cx="3079690" cy="34375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5143" y="2013936"/>
            <a:ext cx="3079690" cy="343755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18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3" y="804164"/>
            <a:ext cx="6479422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3" y="2019550"/>
            <a:ext cx="3079690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5413" y="2824270"/>
            <a:ext cx="3079690" cy="264445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5142" y="2023004"/>
            <a:ext cx="3079691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5142" y="2821491"/>
            <a:ext cx="3079691" cy="263737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62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9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356" y="798973"/>
            <a:ext cx="2329635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5413" y="3205492"/>
            <a:ext cx="2330998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16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201" y="1129513"/>
            <a:ext cx="3152882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5412" y="3145992"/>
            <a:ext cx="3148365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5412" y="5469857"/>
            <a:ext cx="3153672" cy="320123"/>
          </a:xfrm>
        </p:spPr>
        <p:txBody>
          <a:bodyPr/>
          <a:lstStyle>
            <a:lvl1pPr algn="l">
              <a:defRPr/>
            </a:lvl1pPr>
          </a:lstStyle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6252" y="318641"/>
            <a:ext cx="3152831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14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14732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873" b="-2873"/>
          <a:stretch/>
        </p:blipFill>
        <p:spPr>
          <a:xfrm>
            <a:off x="0" y="6163056"/>
            <a:ext cx="9144000" cy="71550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5413" y="804520"/>
            <a:ext cx="6479421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3" y="2015733"/>
            <a:ext cx="6479421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F13BD-99CE-4B73-9CD5-0C872B2B2D89}" type="datetimeFigureOut">
              <a:rPr lang="en-US" smtClean="0"/>
              <a:pPr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5413" y="329308"/>
            <a:ext cx="394208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DCA6B6F-1094-4A27-BE0C-A99E26EA67D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7127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69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E6788FF-B680-45DC-AD18-8A7DCBC65D2F}"/>
              </a:ext>
            </a:extLst>
          </p:cNvPr>
          <p:cNvSpPr/>
          <p:nvPr/>
        </p:nvSpPr>
        <p:spPr>
          <a:xfrm>
            <a:off x="0" y="0"/>
            <a:ext cx="93726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Hola mundo.</a:t>
            </a:r>
          </a:p>
        </p:txBody>
      </p:sp>
    </p:spTree>
    <p:extLst>
      <p:ext uri="{BB962C8B-B14F-4D97-AF65-F5344CB8AC3E}">
        <p14:creationId xmlns:p14="http://schemas.microsoft.com/office/powerpoint/2010/main" val="45804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4" name="Imagen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880A0F4-E234-4119-B43B-A6FBBE438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75" y="0"/>
            <a:ext cx="4793163" cy="20689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8DEC0E-D3B9-4327-9DB6-B128C3060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838" y="1649809"/>
            <a:ext cx="9144000" cy="4941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4" name="Imagen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8C35DFA-AA78-42F8-8B5F-F6DDAF985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3149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B87840-8B75-41B9-909B-56E672056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43525" cy="857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4" name="Imagen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48A41A5-8A76-475C-B5D5-6EE84FB79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" y="0"/>
            <a:ext cx="9144000" cy="6172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4" name="Imagen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CD6F836-C0D4-42D0-81C6-725F4208F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2"/>
            <a:ext cx="9144000" cy="26395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E7DF40C-44E3-416B-9C79-018379D39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843"/>
            <a:ext cx="4749574" cy="354435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64980CB-BD3C-4B96-9AA3-7E76B12156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74" y="2627844"/>
            <a:ext cx="4412346" cy="3544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C90D2B-9EAD-47AD-8D85-53769CC0C5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72199"/>
          </a:xfrm>
          <a:prstGeom prst="rect">
            <a:avLst/>
          </a:prstGeom>
        </p:spPr>
      </p:pic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5" name="Imagen 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0 Ima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3CB1C83-EF8B-46EA-B3F5-2825041932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4800"/>
            <a:ext cx="6733674" cy="5562600"/>
          </a:xfrm>
          <a:prstGeom prst="rect">
            <a:avLst/>
          </a:prstGeom>
        </p:spPr>
      </p:pic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4" name="Imagen 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 Ima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7E136B-8204-423C-B331-B2B6F8EBF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7" y="0"/>
            <a:ext cx="9166140" cy="6096000"/>
          </a:xfrm>
          <a:prstGeom prst="rect">
            <a:avLst/>
          </a:prstGeom>
        </p:spPr>
      </p:pic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5" name="Imagen 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0 Ima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76DDC17-584A-4916-83D2-AE504510B4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5" name="Imagen 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0 Ima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674503-E012-43A5-BD7E-10972BE12C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graphicFrame>
        <p:nvGraphicFramePr>
          <p:cNvPr id="7" name="6 Diagrama"/>
          <p:cNvGraphicFramePr/>
          <p:nvPr/>
        </p:nvGraphicFramePr>
        <p:xfrm>
          <a:off x="5029200" y="2667000"/>
          <a:ext cx="19050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7 Grupo"/>
          <p:cNvGrpSpPr/>
          <p:nvPr/>
        </p:nvGrpSpPr>
        <p:grpSpPr>
          <a:xfrm>
            <a:off x="2438400" y="1828800"/>
            <a:ext cx="4374993" cy="1536949"/>
            <a:chOff x="283059" y="101215"/>
            <a:chExt cx="4374993" cy="1536949"/>
          </a:xfrm>
        </p:grpSpPr>
        <p:sp>
          <p:nvSpPr>
            <p:cNvPr id="9" name="8 Rectángulo"/>
            <p:cNvSpPr/>
            <p:nvPr/>
          </p:nvSpPr>
          <p:spPr>
            <a:xfrm>
              <a:off x="283059" y="101215"/>
              <a:ext cx="1555593" cy="507503"/>
            </a:xfrm>
            <a:prstGeom prst="rect">
              <a:avLst/>
            </a:pr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9 Rectángulo"/>
            <p:cNvSpPr/>
            <p:nvPr/>
          </p:nvSpPr>
          <p:spPr>
            <a:xfrm>
              <a:off x="2873859" y="1130661"/>
              <a:ext cx="1784193" cy="5075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243840" rIns="0" bIns="24384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AR" sz="2400" kern="1200" dirty="0"/>
                <a:t>FEEDBACK</a:t>
              </a:r>
            </a:p>
          </p:txBody>
        </p:sp>
      </p:grpSp>
      <p:sp>
        <p:nvSpPr>
          <p:cNvPr id="11" name="Rectángulo 10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12" name="Imagen 6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0 Image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E433488-94EF-447A-8477-1A436F2F8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096000"/>
          </a:xfrm>
          <a:prstGeom prst="rect">
            <a:avLst/>
          </a:prstGeom>
        </p:spPr>
      </p:pic>
      <p:pic>
        <p:nvPicPr>
          <p:cNvPr id="5" name="4 Imagen" descr="images.jpg"/>
          <p:cNvPicPr>
            <a:picLocks noChangeAspect="1"/>
          </p:cNvPicPr>
          <p:nvPr/>
        </p:nvPicPr>
        <p:blipFill>
          <a:blip r:embed="rId4" cstate="print">
            <a:lum bright="31000"/>
          </a:blip>
          <a:stretch>
            <a:fillRect/>
          </a:stretch>
        </p:blipFill>
        <p:spPr>
          <a:xfrm>
            <a:off x="3276600" y="457200"/>
            <a:ext cx="1219199" cy="1480332"/>
          </a:xfrm>
          <a:prstGeom prst="cloudCallout">
            <a:avLst/>
          </a:prstGeom>
          <a:solidFill>
            <a:schemeClr val="bg2">
              <a:alpha val="21000"/>
            </a:schemeClr>
          </a:solidFill>
          <a:scene3d>
            <a:camera prst="orthographicFront">
              <a:rot lat="0" lon="0" rev="2400000"/>
            </a:camera>
            <a:lightRig rig="threePt" dir="t"/>
          </a:scene3d>
        </p:spPr>
      </p:pic>
      <p:sp>
        <p:nvSpPr>
          <p:cNvPr id="7" name="6 Llamada rectangular"/>
          <p:cNvSpPr/>
          <p:nvPr/>
        </p:nvSpPr>
        <p:spPr>
          <a:xfrm>
            <a:off x="5029200" y="1782750"/>
            <a:ext cx="1371600" cy="707886"/>
          </a:xfrm>
          <a:prstGeom prst="wedgeRectCallout">
            <a:avLst/>
          </a:prstGeom>
          <a:solidFill>
            <a:schemeClr val="accent1">
              <a:alpha val="18000"/>
            </a:schemeClr>
          </a:solidFill>
          <a:ln>
            <a:noFill/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AR" sz="2000" b="1" i="1" dirty="0">
                <a:solidFill>
                  <a:schemeClr val="bg1">
                    <a:lumMod val="95000"/>
                  </a:schemeClr>
                </a:solidFill>
              </a:rPr>
              <a:t>Que querrá ?</a:t>
            </a:r>
          </a:p>
        </p:txBody>
      </p:sp>
      <p:sp>
        <p:nvSpPr>
          <p:cNvPr id="6" name="Rectángulo 5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8" name="Imagen 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0 Imag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echa asda">
            <a:extLst>
              <a:ext uri="{FF2B5EF4-FFF2-40B4-BE49-F238E27FC236}">
                <a16:creationId xmlns:a16="http://schemas.microsoft.com/office/drawing/2014/main" id="{0A03F4CA-D4ED-47A4-A463-703449B47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9" r="9503" b="-2"/>
          <a:stretch/>
        </p:blipFill>
        <p:spPr bwMode="auto">
          <a:xfrm>
            <a:off x="1" y="0"/>
            <a:ext cx="91548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43975C9-7947-4EED-92C8-FEE03DEDFDAC}"/>
              </a:ext>
            </a:extLst>
          </p:cNvPr>
          <p:cNvSpPr txBox="1"/>
          <p:nvPr/>
        </p:nvSpPr>
        <p:spPr>
          <a:xfrm>
            <a:off x="10885" y="5800376"/>
            <a:ext cx="4114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b="1" dirty="0">
                <a:latin typeface="Arial Black" panose="020B0A04020102020204" pitchFamily="34" charset="0"/>
              </a:rPr>
              <a:t>Bertone, Milton</a:t>
            </a:r>
          </a:p>
          <a:p>
            <a:r>
              <a:rPr lang="es-419" sz="2000" b="1" dirty="0" err="1">
                <a:latin typeface="Arial Black" panose="020B0A04020102020204" pitchFamily="34" charset="0"/>
              </a:rPr>
              <a:t>Bottero</a:t>
            </a:r>
            <a:r>
              <a:rPr lang="es-419" sz="2000" b="1" dirty="0">
                <a:latin typeface="Arial Black" panose="020B0A04020102020204" pitchFamily="34" charset="0"/>
              </a:rPr>
              <a:t>, Nicolas</a:t>
            </a:r>
          </a:p>
          <a:p>
            <a:r>
              <a:rPr lang="es-419" sz="2000" b="1" dirty="0">
                <a:latin typeface="Arial Black" panose="020B0A04020102020204" pitchFamily="34" charset="0"/>
              </a:rPr>
              <a:t>Brito, Damian</a:t>
            </a:r>
          </a:p>
          <a:p>
            <a:endParaRPr lang="en-US" sz="2000" b="1" dirty="0"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7875CD-6A85-49B8-A7F8-217E2F9EA2A1}"/>
              </a:ext>
            </a:extLst>
          </p:cNvPr>
          <p:cNvSpPr txBox="1"/>
          <p:nvPr/>
        </p:nvSpPr>
        <p:spPr>
          <a:xfrm>
            <a:off x="6858000" y="5800376"/>
            <a:ext cx="4095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Gomez, Raul</a:t>
            </a:r>
          </a:p>
          <a:p>
            <a:r>
              <a:rPr lang="en-US" sz="2000" b="1" dirty="0" err="1">
                <a:latin typeface="Arial Black" panose="020B0A04020102020204" pitchFamily="34" charset="0"/>
              </a:rPr>
              <a:t>Miguez</a:t>
            </a:r>
            <a:r>
              <a:rPr lang="en-US" sz="2000" b="1" dirty="0">
                <a:latin typeface="Arial Black" panose="020B0A04020102020204" pitchFamily="34" charset="0"/>
              </a:rPr>
              <a:t>, Pablo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57200" y="76200"/>
            <a:ext cx="8458200" cy="68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8" name="Rectángulo 7"/>
          <p:cNvSpPr>
            <a:spLocks noChangeArrowheads="1"/>
          </p:cNvSpPr>
          <p:nvPr/>
        </p:nvSpPr>
        <p:spPr bwMode="auto">
          <a:xfrm>
            <a:off x="10886" y="7592"/>
            <a:ext cx="9133114" cy="760095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sp>
        <p:nvSpPr>
          <p:cNvPr id="9" name="Rectángulo 8"/>
          <p:cNvSpPr>
            <a:spLocks noChangeArrowheads="1"/>
          </p:cNvSpPr>
          <p:nvPr/>
        </p:nvSpPr>
        <p:spPr bwMode="auto">
          <a:xfrm>
            <a:off x="835660" y="234950"/>
            <a:ext cx="713740" cy="40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es-ES" sz="1600" b="1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 </a:t>
            </a:r>
            <a:endParaRPr lang="es-AR" sz="12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887855" y="222250"/>
            <a:ext cx="441261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  <a:lumOff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 eaLnBrk="0" fontAlgn="base" hangingPunct="0">
              <a:spcAft>
                <a:spcPts val="0"/>
              </a:spcAft>
              <a:tabLst>
                <a:tab pos="2806700" algn="ctr"/>
                <a:tab pos="3327400" algn="ctr"/>
                <a:tab pos="5612130" algn="r"/>
              </a:tabLst>
            </a:pPr>
            <a:r>
              <a:rPr lang="es-AR" sz="1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 </a:t>
            </a:r>
            <a:endParaRPr lang="es-AR" sz="12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eaLnBrk="0" fontAlgn="base" hangingPunct="0">
              <a:spcAft>
                <a:spcPts val="0"/>
              </a:spcAft>
              <a:tabLst>
                <a:tab pos="2806700" algn="ctr"/>
                <a:tab pos="3327400" algn="ctr"/>
                <a:tab pos="5612130" algn="r"/>
              </a:tabLst>
            </a:pPr>
            <a:r>
              <a:rPr lang="es-AR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s-AR" sz="12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53" name="Imagen 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" y="110490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pic>
        <p:nvPicPr>
          <p:cNvPr id="2052" name="0 Ima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940" y="48895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83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BCD49F-74AA-46D5-884B-3D111F6E7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6858000" cy="4953000"/>
          </a:xfrm>
          <a:prstGeom prst="rect">
            <a:avLst/>
          </a:prstGeom>
        </p:spPr>
      </p:pic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5" name="Imagen 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0 Ima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73C85F4-A0EB-4EC3-83B5-DD34B2AE05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8" y="0"/>
            <a:ext cx="9151257" cy="6096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01D156B-5C3F-4ECB-A15C-B91D4D5567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/>
          <a:stretch/>
        </p:blipFill>
        <p:spPr>
          <a:xfrm rot="21600000">
            <a:off x="20" y="10"/>
            <a:ext cx="9143980" cy="6095990"/>
          </a:xfrm>
          <a:prstGeom prst="rect">
            <a:avLst/>
          </a:prstGeom>
        </p:spPr>
      </p:pic>
      <p:sp>
        <p:nvSpPr>
          <p:cNvPr id="7" name="6 Flecha derecha"/>
          <p:cNvSpPr/>
          <p:nvPr/>
        </p:nvSpPr>
        <p:spPr>
          <a:xfrm>
            <a:off x="7251192" y="304800"/>
            <a:ext cx="1892808" cy="1094232"/>
          </a:xfrm>
          <a:prstGeom prst="rightArrow">
            <a:avLst/>
          </a:prstGeom>
          <a:gradFill>
            <a:gsLst>
              <a:gs pos="0">
                <a:srgbClr val="DCEBF5"/>
              </a:gs>
              <a:gs pos="8000">
                <a:srgbClr val="83A7C3"/>
              </a:gs>
              <a:gs pos="13000">
                <a:srgbClr val="768FB9"/>
              </a:gs>
              <a:gs pos="21001">
                <a:srgbClr val="83A7C3"/>
              </a:gs>
              <a:gs pos="52000">
                <a:srgbClr val="FFFFFF"/>
              </a:gs>
              <a:gs pos="56000">
                <a:srgbClr val="9C6563"/>
              </a:gs>
              <a:gs pos="58000">
                <a:srgbClr val="80302D"/>
              </a:gs>
              <a:gs pos="71001">
                <a:srgbClr val="C0524E"/>
              </a:gs>
              <a:gs pos="94000">
                <a:srgbClr val="EBDAD4"/>
              </a:gs>
              <a:gs pos="100000">
                <a:srgbClr val="55261C"/>
              </a:gs>
            </a:gsLst>
            <a:lin ang="5400000" scaled="0"/>
          </a:gradFill>
          <a:ln cap="rnd" cmpd="dbl">
            <a:prstDash val="lgDash"/>
          </a:ln>
          <a:effectLst>
            <a:innerShdw blurRad="63500" dist="50800" dir="720000">
              <a:prstClr val="black">
                <a:alpha val="50000"/>
              </a:prstClr>
            </a:innerShdw>
          </a:effectLst>
          <a:scene3d>
            <a:camera prst="orthographicFront">
              <a:rot lat="832078" lon="2028333" rev="21443553"/>
            </a:camera>
            <a:lightRig rig="glow" dir="t"/>
          </a:scene3d>
          <a:sp3d extrusionH="76200" prstMaterial="flat">
            <a:bevelT prst="relaxedInset"/>
            <a:bevelB prst="slope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>
                <a:solidFill>
                  <a:srgbClr val="0070C0"/>
                </a:solidFill>
              </a:rPr>
              <a:t>NOTA 10</a:t>
            </a:r>
          </a:p>
        </p:txBody>
      </p:sp>
      <p:sp>
        <p:nvSpPr>
          <p:cNvPr id="5" name="Rectángulo 4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6" name="Imagen 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0 Imag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9" name="Imagen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A35EF8-CD68-49A0-9639-7EB6A3F33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72000" cy="6172199"/>
          </a:xfrm>
          <a:prstGeom prst="rect">
            <a:avLst/>
          </a:prstGeom>
        </p:spPr>
      </p:pic>
      <p:pic>
        <p:nvPicPr>
          <p:cNvPr id="4" name="Imagen 3" descr="ITERATIVO  INCREMNTAL&#10;">
            <a:extLst>
              <a:ext uri="{FF2B5EF4-FFF2-40B4-BE49-F238E27FC236}">
                <a16:creationId xmlns:a16="http://schemas.microsoft.com/office/drawing/2014/main" id="{5F4CDB38-0FDA-4EA7-8B0D-F982FA7C5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0"/>
            <a:ext cx="4572000" cy="61721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AA85618-3BFB-4E4A-B970-045319A53A81}"/>
              </a:ext>
            </a:extLst>
          </p:cNvPr>
          <p:cNvSpPr txBox="1"/>
          <p:nvPr/>
        </p:nvSpPr>
        <p:spPr>
          <a:xfrm>
            <a:off x="4724400" y="4953000"/>
            <a:ext cx="2562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 Black" panose="020B0A04020102020204" pitchFamily="34" charset="0"/>
              </a:rPr>
              <a:t>ITERATIVO</a:t>
            </a:r>
          </a:p>
          <a:p>
            <a:endParaRPr lang="es-AR" dirty="0">
              <a:latin typeface="Arial Black" panose="020B0A04020102020204" pitchFamily="34" charset="0"/>
            </a:endParaRPr>
          </a:p>
          <a:p>
            <a:r>
              <a:rPr lang="es-AR" dirty="0">
                <a:latin typeface="Arial Black" panose="020B0A04020102020204" pitchFamily="34" charset="0"/>
              </a:rPr>
              <a:t>     INCREMENTAL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8" name="Imagen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4425797-8C71-49DE-9924-7E6049191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0"/>
            <a:ext cx="8458200" cy="602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6172200"/>
          </a:xfrm>
          <a:prstGeom prst="rect">
            <a:avLst/>
          </a:prstGeom>
        </p:spPr>
      </p:pic>
      <p:sp>
        <p:nvSpPr>
          <p:cNvPr id="9" name="Rectángulo 8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10" name="Imagen 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0 Ima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4" name="Imagen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99227D-F0B8-4662-A1C6-B58DA9AA5E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4953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F4C498-88E8-4B54-854D-9D7A77C29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685" y="0"/>
            <a:ext cx="2857500" cy="151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4" name="Imagen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19F5E45-F8F1-40BD-BB47-6BC4612A1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33114" cy="380999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CDF24A5-6474-4819-AC98-1CF3F7FBB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33114" cy="2362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4" name="Imagen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C01707F-FFD4-4FDB-AFA8-DADE6AB14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72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0" y="6172200"/>
            <a:ext cx="9133114" cy="685800"/>
          </a:xfrm>
          <a:prstGeom prst="rect">
            <a:avLst/>
          </a:prstGeom>
          <a:solidFill>
            <a:srgbClr val="0071CE"/>
          </a:solidFill>
          <a:ln w="25400">
            <a:solidFill>
              <a:srgbClr val="0071CE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AR"/>
          </a:p>
        </p:txBody>
      </p:sp>
      <p:pic>
        <p:nvPicPr>
          <p:cNvPr id="4" name="Imagen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0468"/>
            <a:ext cx="1179513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72200"/>
            <a:ext cx="130968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F401FA0-1989-4376-949F-754209948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7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1493</TotalTime>
  <Words>156</Words>
  <Application>Microsoft Office PowerPoint</Application>
  <PresentationFormat>Presentación en pantalla (4:3)</PresentationFormat>
  <Paragraphs>56</Paragraphs>
  <Slides>21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Palatino Linotype</vt:lpstr>
      <vt:lpstr>Times New Roman</vt:lpstr>
      <vt:lpstr>Verdana</vt:lpstr>
      <vt:lpstr>Gallery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Manfredi, Bruno</dc:creator>
  <cp:lastModifiedBy>Tevi</cp:lastModifiedBy>
  <cp:revision>34</cp:revision>
  <dcterms:created xsi:type="dcterms:W3CDTF">2018-09-13T16:18:06Z</dcterms:created>
  <dcterms:modified xsi:type="dcterms:W3CDTF">2019-09-11T07:39:53Z</dcterms:modified>
</cp:coreProperties>
</file>